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2:14:14.8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2:14:10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727 0 24575,'-727'0'-1365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22:28:59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0 24575,'0'1'0,"1"1"0,-1-1 0,1 1 0,-1-1 0,1 0 0,0 0 0,-1 1 0,1-1 0,0 0 0,0 0 0,0 0 0,0 0 0,0 0 0,0 0 0,0 0 0,0 0 0,1 0 0,-1 0 0,0-1 0,0 1 0,1 0 0,1 0 0,34 12 0,-31-11 0,28 7 0,1-1 0,1-2 0,61 3 0,112-10 0,-79-2 0,1353 3 0,-1463 1 0,0 1 0,27 6 0,36 4 0,-35-12 0,-21 0 0,0 0 0,0 2 0,44 9 0,-48-6 0,-1 1 0,0 0 0,-1 2 0,1 0 0,-2 2 0,1 0 0,-1 2 0,-1 0 0,0 1 0,-1 0 0,26 26 0,-40-34 0,0-2 0,-1-1 0,0 1 0,0 0 0,0 1 0,-1-1 0,1 1 0,-1-1 0,3 6 0,-5-9 0,0 1 0,0-1 0,0 0 0,0 1 0,0-1 0,0 1 0,0-1 0,0 0 0,0 1 0,-1-1 0,1 0 0,0 1 0,0-1 0,0 0 0,0 1 0,-1-1 0,1 0 0,0 1 0,0-1 0,0 0 0,-1 1 0,1-1 0,0 0 0,-1 0 0,1 0 0,0 1 0,-1-1 0,1 0 0,0 0 0,-1 0 0,1 0 0,0 1 0,-1-1 0,-28 3 0,-44-4 0,13-1 0,0 3 0,-79 11 0,-93 12 0,127-17 0,61-5 0,-57 11 0,44-6 0,0-2 0,-1-3 0,-63-5 0,9 1 0,-1372 2 0,1474 0 0,-12-1 0,1 0 0,-1 2 0,0 1 0,0 1 0,1 1 0,-1 0 0,-21 9 0,43-13 0,-1 0 0,0 0 0,0 0 0,0 0 0,0 1 0,1-1 0,-1 0 0,0 1 0,0-1 0,0 1 0,1-1 0,-1 1 0,0-1 0,1 1 0,-1-1 0,0 1 0,1 0 0,-1-1 0,1 1 0,-1 0 0,1 0 0,-1-1 0,1 1 0,0 0 0,-1 0 0,1 0 0,0-1 0,0 1 0,0 0 0,-1 0 0,1 0 0,0 0 0,0 0 0,0 1 0,2-1 0,-1 1 0,0-1 0,1 1 0,-1-1 0,1 0 0,-1 1 0,1-1 0,0 0 0,0 0 0,-1 0 0,1 0 0,0 0 0,3 0 0,67 18 0,7-11 0,1-4 0,92-6 0,-38-1 0,1387 4 0,-1475-3 0,46-9 0,42-1 0,189-4 0,-36 10 0,-172 7 0,-78 2-227,0 1-1,0 2 1,-1 1-1,0 2 1,63 25-1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A4E3C-ED0E-D7DA-43DF-AFE875FAA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A90D49-9D17-ADEB-AA26-BEC942F90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9AEAF-39E1-DCF1-C920-532094D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5DAB1-B4DE-C403-7545-4B41BB10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C287E-57E8-28CC-4532-33DD74D5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0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A75DE-D428-8468-9F1B-8C72649E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1308F5-7A16-CC2D-4B7E-F19942570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7A39ED-19C1-B4DB-7D24-1C572006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38C90-E2F0-A202-BDDC-7871B998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58E99A-3FB7-05BF-7600-512CE81F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1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AE71E-F15B-A859-9F0C-96097C60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B4E498-D508-63B5-4451-00F516556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D3F3F-AFD3-5986-CB84-0F1502C2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D9974-7F62-C0AC-B30B-67CF51B3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64384-7934-09C4-EAD7-62215783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6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021AD-1DD6-896E-5B26-AE12D241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911D46-A174-8B43-ED01-DD8D844C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5A96C-9307-E428-13B1-0B70E882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F8680-0CCA-C945-B5CD-FD532BC7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42B6C-C18B-8C49-70AA-57FABEE3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8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54E98-FE1C-9066-C7B8-6B7B32AE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C6FF36-90E9-8A7C-E583-7132A9DA5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5E16B-46C1-C4F3-C969-586968C2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12F11-F3AE-37BB-CFFE-5A586B56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47EDB-1290-FFF6-E8DD-91272A58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7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B809D-ABDA-C069-46B4-CBD99A1A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B6547-0AE2-7F04-92AF-ADD13224E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F796CB-0F24-3DB0-D59E-452980ABD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B4DD46-A18F-C99D-4E3E-726C1D43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1D37AB-0BDF-1A9A-265B-9789797D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AADD1-C62F-9AA1-73C0-9CABDB88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19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2FE20-8C9B-4143-0FE7-18122CB1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3F08D6-E6A2-F678-A5C5-D8A3637F7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8A79BD-CE0D-5856-6064-A6ED86C1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DD8340-8B9D-B0F2-E820-509AECE90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D51427-0389-F5DF-BFB4-6BF6BC2B8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D39E99-C12B-B8B0-C5C9-3292E93F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B4B561-5D50-9A60-369E-F404BD65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53CFEB-B28A-D12A-04C6-DC7C9381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21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EC7DA-4DCE-6E61-F38F-3D263109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F8E27B-B8C0-5940-53A9-4E48368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A29147-95BA-4826-1456-9186FCA0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DAD0CA-A688-DB5B-63D1-19738E78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0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8B13E9-B0BE-66B6-4E31-3D1E30D5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F3595C-DC56-AEBE-FA1A-5FB1905E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96B09-64EC-BFB7-FC30-92796334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54DCA-1C05-455E-677F-09694134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C15A8-38CA-8426-D52D-30F31466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63D176-7E81-89EC-78AC-EE7818F4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F02DE-32AE-85F0-12B6-63205C0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8A635-1787-6A2C-8153-4E12607C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2814-C61C-19B2-5BE0-CB3B2DDB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15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28B62-2CEB-6E1A-B3F1-E6587225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6DFBDF-8603-BA53-C187-D27990113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F6E5AD-F91A-B137-68D8-DC1981BA8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C0A65E-FD47-D082-E71A-1C9B647C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12AC20-DBBF-B96E-58BC-DDE71A82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5A4295-B30D-A0EE-2D2F-275D9CDE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1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A47120-D5A5-40A0-4056-1C55B9E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59BB17-7F04-90E6-9931-4A9F4DD4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23C113-7ADA-90AC-744A-1A768641C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5A0A-000B-4D5D-8989-938E5344E2B8}" type="datetimeFigureOut">
              <a:rPr lang="es-ES" smtClean="0"/>
              <a:t>01/12/2022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6A809-F250-6D5D-725A-38CB6EB23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AE9819-B14D-8CA6-47F5-52EF9672D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01F3-7870-49DB-9E69-E3FDB7E87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5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22764-4C62-3ED7-D470-0E2A8DB12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570788-E7AD-9B85-048F-EC28A1DDE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06BF4C-B164-C714-97BE-926F49A3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9" y="40821"/>
            <a:ext cx="11221678" cy="67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"/>
    </mc:Choice>
    <mc:Fallback xmlns="">
      <p:transition spd="slow" advTm="23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87C7D-0231-03FF-E3B2-02097A75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3FA66-F5C9-0B0D-19FE-AFEA321B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847F02-870C-2386-D197-7122957A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85" y="0"/>
            <a:ext cx="4844951" cy="6802910"/>
          </a:xfrm>
          <a:prstGeom prst="rect">
            <a:avLst/>
          </a:prstGeom>
        </p:spPr>
      </p:pic>
      <p:pic>
        <p:nvPicPr>
          <p:cNvPr id="2050" name="Imagen 1">
            <a:extLst>
              <a:ext uri="{FF2B5EF4-FFF2-40B4-BE49-F238E27FC236}">
                <a16:creationId xmlns:a16="http://schemas.microsoft.com/office/drawing/2014/main" id="{27AECA3B-2478-2402-248B-4B187577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4813" r="32301" b="14853"/>
          <a:stretch>
            <a:fillRect/>
          </a:stretch>
        </p:blipFill>
        <p:spPr bwMode="auto">
          <a:xfrm>
            <a:off x="-22109" y="852738"/>
            <a:ext cx="3844212" cy="519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965DE328-D26A-1457-AD34-0E0A3A87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4813" r="32301" b="14853"/>
          <a:stretch>
            <a:fillRect/>
          </a:stretch>
        </p:blipFill>
        <p:spPr bwMode="auto">
          <a:xfrm>
            <a:off x="8145624" y="703636"/>
            <a:ext cx="3954527" cy="53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1"/>
    </mc:Choice>
    <mc:Fallback xmlns="">
      <p:transition spd="slow" advTm="54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383A4-BAC8-661E-E120-2293DA33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2A1DA-0FD2-FE84-833D-097FE48C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58E208-0301-779D-F167-D357618D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30" y="0"/>
            <a:ext cx="5495485" cy="67010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B0F87C7D-C749-0DB6-B7C9-4ED7502D061A}"/>
                  </a:ext>
                </a:extLst>
              </p14:cNvPr>
              <p14:cNvContentPartPr/>
              <p14:nvPr/>
            </p14:nvContentPartPr>
            <p14:xfrm>
              <a:off x="4944556" y="6064788"/>
              <a:ext cx="26208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B0F87C7D-C749-0DB6-B7C9-4ED7502D0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1556" y="6001788"/>
                <a:ext cx="38772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22EAE2DF-5D96-06B1-2EC1-2E3DC95E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342" y="5156113"/>
            <a:ext cx="1101012" cy="1099342"/>
          </a:xfrm>
          <a:prstGeom prst="rect">
            <a:avLst/>
          </a:pr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02BC92C0-0521-E995-838D-451F99C0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4813" r="32301" b="14853"/>
          <a:stretch>
            <a:fillRect/>
          </a:stretch>
        </p:blipFill>
        <p:spPr bwMode="auto">
          <a:xfrm>
            <a:off x="8761015" y="2220686"/>
            <a:ext cx="3430985" cy="4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24FD50-3227-00ED-1B4B-2EC09C09B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464" y="5156113"/>
            <a:ext cx="1101012" cy="1099342"/>
          </a:xfrm>
          <a:prstGeom prst="rect">
            <a:avLst/>
          </a:prstGeom>
        </p:spPr>
      </p:pic>
      <p:pic>
        <p:nvPicPr>
          <p:cNvPr id="10" name="Imagen 1">
            <a:extLst>
              <a:ext uri="{FF2B5EF4-FFF2-40B4-BE49-F238E27FC236}">
                <a16:creationId xmlns:a16="http://schemas.microsoft.com/office/drawing/2014/main" id="{2F42E89E-7214-C078-F0B9-6E4330CB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4813" r="32301" b="14853"/>
          <a:stretch>
            <a:fillRect/>
          </a:stretch>
        </p:blipFill>
        <p:spPr bwMode="auto">
          <a:xfrm>
            <a:off x="-16881" y="2220686"/>
            <a:ext cx="3430985" cy="46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4"/>
    </mc:Choice>
    <mc:Fallback xmlns="">
      <p:transition spd="slow" advTm="58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8602B-3063-C366-1FA5-A13BE163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7D7D23-C0D6-A115-18D7-BBBD2632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267BD3-4824-0B3B-3942-45DA56BB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5" y="0"/>
            <a:ext cx="9437914" cy="68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"/>
    </mc:Choice>
    <mc:Fallback xmlns="">
      <p:transition spd="slow" advTm="45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4204B-9117-38F9-31C9-F10974F5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576EA-AB90-A1CB-5F5B-807077D0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C21102-5F6E-6C33-0AB2-2FA6F2AF7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88" y="0"/>
            <a:ext cx="9647276" cy="68481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5BE49AC-C382-87AB-4A9E-6BAB91CE1B6C}"/>
                  </a:ext>
                </a:extLst>
              </p14:cNvPr>
              <p14:cNvContentPartPr/>
              <p14:nvPr/>
            </p14:nvContentPartPr>
            <p14:xfrm>
              <a:off x="5830830" y="6335447"/>
              <a:ext cx="1211040" cy="1699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5BE49AC-C382-87AB-4A9E-6BAB91CE1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7830" y="6272447"/>
                <a:ext cx="1336680" cy="2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4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6"/>
    </mc:Choice>
    <mc:Fallback xmlns="">
      <p:transition spd="slow" advTm="44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CE5EE-36C7-F2B5-BEFE-28F4BE66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7CDE2-B927-37B1-D88E-1562FA144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1E716F-40EF-2A16-4636-654508BB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34" y="63001"/>
            <a:ext cx="5598188" cy="67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"/>
    </mc:Choice>
    <mc:Fallback xmlns="">
      <p:transition spd="slow" advTm="47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38CF5-F167-4DDA-F192-F75196CD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AAD80-1D84-0360-2E52-9EA3EC717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4F72F8-E82D-43A7-98C9-78E9B587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236" y="13456"/>
            <a:ext cx="6302828" cy="6831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545C73-E83F-DAD0-6E36-A8BDBFDE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16123">
            <a:off x="-57959" y="2833413"/>
            <a:ext cx="7085087" cy="14452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3574AC-D6FE-A4AE-B60F-FEF55B59A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56"/>
            <a:ext cx="2817845" cy="29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"/>
    </mc:Choice>
    <mc:Fallback xmlns="">
      <p:transition spd="slow" advTm="69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CE5EE-36C7-F2B5-BEFE-28F4BE66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7CDE2-B927-37B1-D88E-1562FA144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1E716F-40EF-2A16-4636-654508BB4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34" y="63001"/>
            <a:ext cx="5598188" cy="67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"/>
    </mc:Choice>
    <mc:Fallback xmlns="">
      <p:transition spd="slow" advTm="49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59BD5-FF17-49BC-FEC3-B9B1E964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99D40-8366-777A-CCB6-D2F779F0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FAC954-CD80-E56E-11DC-B037CF76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38" y="0"/>
            <a:ext cx="10247323" cy="725668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943729E-F213-E502-2A43-1CCA3E055993}"/>
              </a:ext>
            </a:extLst>
          </p:cNvPr>
          <p:cNvCxnSpPr/>
          <p:nvPr/>
        </p:nvCxnSpPr>
        <p:spPr>
          <a:xfrm>
            <a:off x="5625193" y="244929"/>
            <a:ext cx="0" cy="571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4"/>
    </mc:Choice>
    <mc:Fallback xmlns="">
      <p:transition spd="slow" advTm="67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9AE60-D1F0-2E2D-9EB0-9CE83029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E13E5-F900-F39E-1AC9-6C29BAD05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943D01-597B-13CA-A82E-09E982DE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91897">
            <a:off x="5737360" y="2347619"/>
            <a:ext cx="7077476" cy="18983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C1F3EE-F4EE-1AFE-9C30-7B4344C4B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2" y="-7173"/>
            <a:ext cx="6279280" cy="68723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EBD4AF-0780-9499-FDA1-CAF872F01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890" y="4273420"/>
            <a:ext cx="2497110" cy="25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6"/>
    </mc:Choice>
    <mc:Fallback xmlns="">
      <p:transition spd="slow" advTm="68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9483E-E9D0-8A90-1443-4D8E99D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8E895C-1925-0B5F-BE9C-D8688070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7443C3-0C77-DFD4-52D2-027D5A4C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22" y="0"/>
            <a:ext cx="5645021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0614DD-41C3-7754-3171-BE6A5FA9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3" y="3744654"/>
            <a:ext cx="2999657" cy="31133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949EC6-0C4A-97BC-D850-75831E6FD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1012"/>
            <a:ext cx="3547321" cy="36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2"/>
    </mc:Choice>
    <mc:Fallback xmlns="">
      <p:transition spd="slow" advTm="73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220DF-9747-2CE7-98B6-9754DA06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B7EE9-C415-63B1-1E49-ACC6C9636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597E7CEA-F3C0-3D5D-4030-EADBAD01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3445" b="36705"/>
          <a:stretch>
            <a:fillRect/>
          </a:stretch>
        </p:blipFill>
        <p:spPr bwMode="auto">
          <a:xfrm>
            <a:off x="838200" y="591002"/>
            <a:ext cx="10692932" cy="509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4">
            <a:extLst>
              <a:ext uri="{FF2B5EF4-FFF2-40B4-BE49-F238E27FC236}">
                <a16:creationId xmlns:a16="http://schemas.microsoft.com/office/drawing/2014/main" id="{EDEBF46F-E311-914A-0975-D2AB3F15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99" y="96380"/>
            <a:ext cx="2645801" cy="30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8"/>
    </mc:Choice>
    <mc:Fallback xmlns="">
      <p:transition spd="slow" advTm="75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B2F71-D778-35E9-E989-0F932F74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ADD13-DA37-3996-F11E-934A2E7A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92C9B7-A627-ACFC-FD59-BC0ED991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79" y="0"/>
            <a:ext cx="6868422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3E9DDC7-1044-5464-7743-A6D5ADF7F728}"/>
                  </a:ext>
                </a:extLst>
              </p14:cNvPr>
              <p14:cNvContentPartPr/>
              <p14:nvPr/>
            </p14:nvContentPartPr>
            <p14:xfrm>
              <a:off x="5327596" y="1688628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3E9DDC7-1044-5464-7743-A6D5ADF7F7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4596" y="1625628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0D3C1160-ADEE-04F2-928D-5C61C52C7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9925"/>
            <a:ext cx="5323579" cy="55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"/>
    </mc:Choice>
    <mc:Fallback xmlns="">
      <p:transition spd="slow" advTm="54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FF605-026B-3871-AF65-C01DCC43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B2306A-71A4-0F4B-A1CD-05EE85D9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FDAD13-8B25-65DE-E892-704ECDE8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70" y="41988"/>
            <a:ext cx="10797747" cy="67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4"/>
    </mc:Choice>
    <mc:Fallback xmlns="">
      <p:transition spd="slow" advTm="4944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Emilio AGÓN VILLAGRASA</dc:creator>
  <cp:lastModifiedBy>Emilio AGÓN VILLAGRASA</cp:lastModifiedBy>
  <cp:revision>1</cp:revision>
  <dcterms:created xsi:type="dcterms:W3CDTF">2022-11-30T22:25:05Z</dcterms:created>
  <dcterms:modified xsi:type="dcterms:W3CDTF">2022-12-01T06:10:07Z</dcterms:modified>
</cp:coreProperties>
</file>